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0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D37D1A-2C8F-48D3-B61E-E8D32FDDCF4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4E77EF-9715-44F6-8E95-5AF2F50232A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15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15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15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15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1500" b="1" dirty="0" smtClean="0">
                <a:solidFill>
                  <a:srgbClr val="FF0000"/>
                </a:solidFill>
                <a:latin typeface="Monotype Corsiva" pitchFamily="66" charset="0"/>
              </a:rPr>
              <a:t>9 мая – </a:t>
            </a:r>
            <a:br>
              <a:rPr lang="ru-RU" sz="115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1500" b="1" dirty="0" smtClean="0">
                <a:solidFill>
                  <a:srgbClr val="FF0000"/>
                </a:solidFill>
                <a:latin typeface="Monotype Corsiva" pitchFamily="66" charset="0"/>
              </a:rPr>
              <a:t>день Победы</a:t>
            </a:r>
            <a:endParaRPr lang="ru-RU" sz="115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Сталинградская битва, длившаяся 200 дней и ночей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712967" cy="5616623"/>
          </a:xfrm>
        </p:spPr>
      </p:pic>
    </p:spTree>
    <p:extLst>
      <p:ext uri="{BB962C8B-B14F-4D97-AF65-F5344CB8AC3E}">
        <p14:creationId xmlns:p14="http://schemas.microsoft.com/office/powerpoint/2010/main" val="361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4400" dirty="0" smtClean="0"/>
              <a:t>блокада Ленинграда, когда люди семьями умирали от голода и холода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" y="1124744"/>
            <a:ext cx="9001145" cy="5616624"/>
          </a:xfrm>
        </p:spPr>
      </p:pic>
    </p:spTree>
    <p:extLst>
      <p:ext uri="{BB962C8B-B14F-4D97-AF65-F5344CB8AC3E}">
        <p14:creationId xmlns:p14="http://schemas.microsoft.com/office/powerpoint/2010/main" val="30814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великая танковая битва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на </a:t>
            </a:r>
            <a:r>
              <a:rPr lang="ru-RU" dirty="0"/>
              <a:t>Курской дуге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5"/>
          </a:xfrm>
        </p:spPr>
      </p:pic>
    </p:spTree>
    <p:extLst>
      <p:ext uri="{BB962C8B-B14F-4D97-AF65-F5344CB8AC3E}">
        <p14:creationId xmlns:p14="http://schemas.microsoft.com/office/powerpoint/2010/main" val="13730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smtClean="0"/>
              <a:t>         Флаг на Рейхстаге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79"/>
          </a:xfrm>
        </p:spPr>
      </p:pic>
    </p:spTree>
    <p:extLst>
      <p:ext uri="{BB962C8B-B14F-4D97-AF65-F5344CB8AC3E}">
        <p14:creationId xmlns:p14="http://schemas.microsoft.com/office/powerpoint/2010/main" val="11957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Вечный огонь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81"/>
            <a:ext cx="9144000" cy="5800119"/>
          </a:xfrm>
        </p:spPr>
      </p:pic>
    </p:spTree>
    <p:extLst>
      <p:ext uri="{BB962C8B-B14F-4D97-AF65-F5344CB8AC3E}">
        <p14:creationId xmlns:p14="http://schemas.microsoft.com/office/powerpoint/2010/main" val="40935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Над </a:t>
            </a:r>
            <a:r>
              <a:rPr lang="ru-RU" i="1" dirty="0"/>
              <a:t>могилой, в тихом парке</a:t>
            </a:r>
            <a:br>
              <a:rPr lang="ru-RU" i="1" dirty="0"/>
            </a:br>
            <a:r>
              <a:rPr lang="ru-RU" i="1" dirty="0"/>
              <a:t>Расцвели </a:t>
            </a:r>
            <a:r>
              <a:rPr lang="ru-RU" i="1" dirty="0" smtClean="0"/>
              <a:t>гвоздики </a:t>
            </a:r>
            <a:r>
              <a:rPr lang="ru-RU" i="1" dirty="0"/>
              <a:t>ярко. </a:t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24744"/>
            <a:ext cx="9252520" cy="5705438"/>
          </a:xfrm>
        </p:spPr>
      </p:pic>
    </p:spTree>
    <p:extLst>
      <p:ext uri="{BB962C8B-B14F-4D97-AF65-F5344CB8AC3E}">
        <p14:creationId xmlns:p14="http://schemas.microsoft.com/office/powerpoint/2010/main" val="25691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Вечно тут огонь горит,</a:t>
            </a:r>
            <a:br>
              <a:rPr lang="ru-RU" i="1" dirty="0"/>
            </a:br>
            <a:r>
              <a:rPr lang="ru-RU" i="1" dirty="0"/>
              <a:t>Тут солдат советский спит.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750"/>
            <a:ext cx="9108504" cy="5748884"/>
          </a:xfrm>
        </p:spPr>
      </p:pic>
    </p:spTree>
    <p:extLst>
      <p:ext uri="{BB962C8B-B14F-4D97-AF65-F5344CB8AC3E}">
        <p14:creationId xmlns:p14="http://schemas.microsoft.com/office/powerpoint/2010/main" val="40511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/>
              <a:t>Мы склонились низко-низко</a:t>
            </a:r>
            <a:br>
              <a:rPr lang="ru-RU" i="1" dirty="0"/>
            </a:br>
            <a:r>
              <a:rPr lang="ru-RU" i="1" dirty="0"/>
              <a:t>У подножья обелиска,</a:t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</p:spTree>
    <p:extLst>
      <p:ext uri="{BB962C8B-B14F-4D97-AF65-F5344CB8AC3E}">
        <p14:creationId xmlns:p14="http://schemas.microsoft.com/office/powerpoint/2010/main" val="36696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Наш венок расцвёл на нём</a:t>
            </a:r>
            <a:br>
              <a:rPr lang="ru-RU" i="1" dirty="0"/>
            </a:br>
            <a:r>
              <a:rPr lang="ru-RU" i="1" dirty="0"/>
              <a:t>Жарким, пламенным огнём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" y="1484784"/>
            <a:ext cx="8592392" cy="5976664"/>
          </a:xfrm>
        </p:spPr>
      </p:pic>
    </p:spTree>
    <p:extLst>
      <p:ext uri="{BB962C8B-B14F-4D97-AF65-F5344CB8AC3E}">
        <p14:creationId xmlns:p14="http://schemas.microsoft.com/office/powerpoint/2010/main" val="2538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Мир солдаты защищали,</a:t>
            </a:r>
            <a:br>
              <a:rPr lang="ru-RU" i="1" dirty="0"/>
            </a:br>
            <a:r>
              <a:rPr lang="ru-RU" i="1" dirty="0"/>
              <a:t>Жизнь за нас они отдали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726"/>
            <a:ext cx="9108503" cy="5584273"/>
          </a:xfrm>
        </p:spPr>
      </p:pic>
    </p:spTree>
    <p:extLst>
      <p:ext uri="{BB962C8B-B14F-4D97-AF65-F5344CB8AC3E}">
        <p14:creationId xmlns:p14="http://schemas.microsoft.com/office/powerpoint/2010/main" val="35878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Июнь. Россия. Воскресенье</a:t>
            </a:r>
            <a:r>
              <a:rPr lang="ru-RU" i="1" dirty="0" smtClean="0"/>
              <a:t>.</a:t>
            </a:r>
            <a:r>
              <a:rPr lang="ru-RU" i="1" dirty="0"/>
              <a:t> Рассвет в объятьях тишины.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573"/>
            <a:ext cx="9143999" cy="5621427"/>
          </a:xfrm>
        </p:spPr>
      </p:pic>
    </p:spTree>
    <p:extLst>
      <p:ext uri="{BB962C8B-B14F-4D97-AF65-F5344CB8AC3E}">
        <p14:creationId xmlns:p14="http://schemas.microsoft.com/office/powerpoint/2010/main" val="41498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i="1" dirty="0"/>
              <a:t>Сохраним в сердцах своих</a:t>
            </a:r>
            <a:br>
              <a:rPr lang="ru-RU" i="1" dirty="0"/>
            </a:br>
            <a:r>
              <a:rPr lang="ru-RU" i="1" dirty="0"/>
              <a:t>Память светлую о них!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5545"/>
            <a:ext cx="8928992" cy="5752455"/>
          </a:xfrm>
        </p:spPr>
      </p:pic>
    </p:spTree>
    <p:extLst>
      <p:ext uri="{BB962C8B-B14F-4D97-AF65-F5344CB8AC3E}">
        <p14:creationId xmlns:p14="http://schemas.microsoft.com/office/powerpoint/2010/main" val="12598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Парад Победы</a:t>
            </a:r>
            <a:br>
              <a:rPr lang="ru-RU" dirty="0" smtClean="0"/>
            </a:br>
            <a:r>
              <a:rPr lang="ru-RU" dirty="0" smtClean="0"/>
              <a:t>сухопутные войска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" y="1124744"/>
            <a:ext cx="9037286" cy="5697572"/>
          </a:xfrm>
        </p:spPr>
      </p:pic>
    </p:spTree>
    <p:extLst>
      <p:ext uri="{BB962C8B-B14F-4D97-AF65-F5344CB8AC3E}">
        <p14:creationId xmlns:p14="http://schemas.microsoft.com/office/powerpoint/2010/main" val="27149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Парад Победы</a:t>
            </a:r>
            <a:br>
              <a:rPr lang="ru-RU" dirty="0"/>
            </a:br>
            <a:r>
              <a:rPr lang="ru-RU" dirty="0" smtClean="0"/>
              <a:t>военно-морской флот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80506" cy="5472607"/>
          </a:xfrm>
        </p:spPr>
      </p:pic>
    </p:spTree>
    <p:extLst>
      <p:ext uri="{BB962C8B-B14F-4D97-AF65-F5344CB8AC3E}">
        <p14:creationId xmlns:p14="http://schemas.microsoft.com/office/powerpoint/2010/main" val="27546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Парад Победы</a:t>
            </a:r>
            <a:br>
              <a:rPr lang="ru-RU" dirty="0"/>
            </a:br>
            <a:r>
              <a:rPr lang="ru-RU" dirty="0" smtClean="0"/>
              <a:t>авиация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3765"/>
            <a:ext cx="9036496" cy="5600423"/>
          </a:xfrm>
        </p:spPr>
      </p:pic>
    </p:spTree>
    <p:extLst>
      <p:ext uri="{BB962C8B-B14F-4D97-AF65-F5344CB8AC3E}">
        <p14:creationId xmlns:p14="http://schemas.microsoft.com/office/powerpoint/2010/main" val="42715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Парад Победы</a:t>
            </a:r>
            <a:br>
              <a:rPr lang="ru-RU" dirty="0"/>
            </a:br>
            <a:r>
              <a:rPr lang="ru-RU" dirty="0" smtClean="0"/>
              <a:t>военная техника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2562"/>
            <a:ext cx="8784976" cy="5598209"/>
          </a:xfrm>
        </p:spPr>
      </p:pic>
    </p:spTree>
    <p:extLst>
      <p:ext uri="{BB962C8B-B14F-4D97-AF65-F5344CB8AC3E}">
        <p14:creationId xmlns:p14="http://schemas.microsoft.com/office/powerpoint/2010/main" val="36317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1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ветераны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" y="1196752"/>
            <a:ext cx="9038012" cy="5616624"/>
          </a:xfrm>
        </p:spPr>
      </p:pic>
    </p:spTree>
    <p:extLst>
      <p:ext uri="{BB962C8B-B14F-4D97-AF65-F5344CB8AC3E}">
        <p14:creationId xmlns:p14="http://schemas.microsoft.com/office/powerpoint/2010/main" val="38576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0"/>
            <a:ext cx="9096264" cy="6881540"/>
          </a:xfrm>
        </p:spPr>
      </p:pic>
    </p:spTree>
    <p:extLst>
      <p:ext uri="{BB962C8B-B14F-4D97-AF65-F5344CB8AC3E}">
        <p14:creationId xmlns:p14="http://schemas.microsoft.com/office/powerpoint/2010/main" val="11289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"/>
            <a:ext cx="9144000" cy="6822056"/>
          </a:xfrm>
        </p:spPr>
      </p:pic>
    </p:spTree>
    <p:extLst>
      <p:ext uri="{BB962C8B-B14F-4D97-AF65-F5344CB8AC3E}">
        <p14:creationId xmlns:p14="http://schemas.microsoft.com/office/powerpoint/2010/main" val="32035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654" y="-243408"/>
            <a:ext cx="10113214" cy="7272808"/>
          </a:xfrm>
        </p:spPr>
      </p:pic>
    </p:spTree>
    <p:extLst>
      <p:ext uri="{BB962C8B-B14F-4D97-AF65-F5344CB8AC3E}">
        <p14:creationId xmlns:p14="http://schemas.microsoft.com/office/powerpoint/2010/main" val="31896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Осталось хрупкое мгновенье</a:t>
            </a:r>
            <a:br>
              <a:rPr lang="ru-RU" i="1" dirty="0"/>
            </a:br>
            <a:r>
              <a:rPr lang="ru-RU" i="1" dirty="0"/>
              <a:t>До первых выстрелов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15165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76064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/>
              <a:t>Через секунду мир взорвётся,</a:t>
            </a:r>
            <a:br>
              <a:rPr lang="ru-RU" i="1" dirty="0"/>
            </a:br>
            <a:r>
              <a:rPr lang="ru-RU" i="1" dirty="0"/>
              <a:t>Смерть поведёт парад-алле,</a:t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7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И навсегда погаснет солнце</a:t>
            </a:r>
            <a:br>
              <a:rPr lang="ru-RU" i="1" dirty="0"/>
            </a:br>
            <a:r>
              <a:rPr lang="ru-RU" i="1" dirty="0"/>
              <a:t>Для миллионов на земле.</a:t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16623"/>
          </a:xfrm>
        </p:spPr>
      </p:pic>
    </p:spTree>
    <p:extLst>
      <p:ext uri="{BB962C8B-B14F-4D97-AF65-F5344CB8AC3E}">
        <p14:creationId xmlns:p14="http://schemas.microsoft.com/office/powerpoint/2010/main" val="34995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Безумный шквал огня и стали</a:t>
            </a:r>
            <a:br>
              <a:rPr lang="ru-RU" i="1" dirty="0"/>
            </a:br>
            <a:r>
              <a:rPr lang="ru-RU" i="1" dirty="0"/>
              <a:t>Не повернётся сам назад.</a:t>
            </a:r>
            <a:br>
              <a:rPr lang="ru-RU" i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049"/>
            <a:ext cx="9036496" cy="5711951"/>
          </a:xfrm>
        </p:spPr>
      </p:pic>
    </p:spTree>
    <p:extLst>
      <p:ext uri="{BB962C8B-B14F-4D97-AF65-F5344CB8AC3E}">
        <p14:creationId xmlns:p14="http://schemas.microsoft.com/office/powerpoint/2010/main" val="40100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Два «</a:t>
            </a:r>
            <a:r>
              <a:rPr lang="ru-RU" i="1" dirty="0" err="1"/>
              <a:t>супербога</a:t>
            </a:r>
            <a:r>
              <a:rPr lang="ru-RU" i="1" dirty="0"/>
              <a:t>»: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Гитлер </a:t>
            </a:r>
            <a:r>
              <a:rPr lang="ru-RU" i="1" dirty="0"/>
              <a:t>– Сталин,</a:t>
            </a:r>
            <a:br>
              <a:rPr lang="ru-RU" i="1" dirty="0"/>
            </a:br>
            <a:r>
              <a:rPr lang="ru-RU" i="1" dirty="0"/>
              <a:t>А между ними страшный ад.</a:t>
            </a:r>
            <a:br>
              <a:rPr lang="ru-RU" i="1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3923928" cy="501317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788024" cy="5013176"/>
          </a:xfrm>
        </p:spPr>
      </p:pic>
    </p:spTree>
    <p:extLst>
      <p:ext uri="{BB962C8B-B14F-4D97-AF65-F5344CB8AC3E}">
        <p14:creationId xmlns:p14="http://schemas.microsoft.com/office/powerpoint/2010/main" val="6423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/>
              <a:t>Июнь. Россия. Воскресенье.</a:t>
            </a:r>
            <a:br>
              <a:rPr lang="ru-RU" sz="4000" i="1" dirty="0"/>
            </a:br>
            <a:r>
              <a:rPr lang="ru-RU" sz="4000" i="1" dirty="0"/>
              <a:t>Страна на грани: </a:t>
            </a:r>
            <a:r>
              <a:rPr lang="ru-RU" sz="4000" i="1" dirty="0" smtClean="0"/>
              <a:t>быть </a:t>
            </a:r>
            <a:r>
              <a:rPr lang="ru-RU" sz="4000" i="1" dirty="0"/>
              <a:t>не быть…</a:t>
            </a:r>
            <a:endParaRPr lang="ru-RU" sz="40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320480" cy="566124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96752"/>
            <a:ext cx="4460304" cy="5661248"/>
          </a:xfrm>
        </p:spPr>
      </p:pic>
    </p:spTree>
    <p:extLst>
      <p:ext uri="{BB962C8B-B14F-4D97-AF65-F5344CB8AC3E}">
        <p14:creationId xmlns:p14="http://schemas.microsoft.com/office/powerpoint/2010/main" val="8326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 </a:t>
            </a:r>
            <a:r>
              <a:rPr lang="ru-RU" i="1" dirty="0"/>
              <a:t>это жуткое мгновенье</a:t>
            </a:r>
            <a:br>
              <a:rPr lang="ru-RU" i="1" dirty="0"/>
            </a:br>
            <a:r>
              <a:rPr lang="ru-RU" i="1" dirty="0"/>
              <a:t>Нам никогда не позабыть…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5223"/>
            <a:ext cx="8748464" cy="5752777"/>
          </a:xfrm>
        </p:spPr>
      </p:pic>
    </p:spTree>
    <p:extLst>
      <p:ext uri="{BB962C8B-B14F-4D97-AF65-F5344CB8AC3E}">
        <p14:creationId xmlns:p14="http://schemas.microsoft.com/office/powerpoint/2010/main" val="5736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106</Words>
  <Application>Microsoft Office PowerPoint</Application>
  <PresentationFormat>Экран (4:3)</PresentationFormat>
  <Paragraphs>25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   9 мая –  день Победы</vt:lpstr>
      <vt:lpstr>Июнь. Россия. Воскресенье. Рассвет в объятьях тишины.</vt:lpstr>
      <vt:lpstr>Осталось хрупкое мгновенье До первых выстрелов войны</vt:lpstr>
      <vt:lpstr>Через секунду мир взорвётся, Смерть поведёт парад-алле, </vt:lpstr>
      <vt:lpstr>И навсегда погаснет солнце Для миллионов на земле. </vt:lpstr>
      <vt:lpstr>Безумный шквал огня и стали Не повернётся сам назад. </vt:lpstr>
      <vt:lpstr>Два «супербога»:  Гитлер – Сталин, А между ними страшный ад. </vt:lpstr>
      <vt:lpstr>Июнь. Россия. Воскресенье. Страна на грани: быть не быть…</vt:lpstr>
      <vt:lpstr> И это жуткое мгновенье Нам никогда не позабыть… </vt:lpstr>
      <vt:lpstr>     Сталинградская битва, длившаяся 200 дней и ночей</vt:lpstr>
      <vt:lpstr>    блокада Ленинграда, когда люди семьями умирали от голода и холода</vt:lpstr>
      <vt:lpstr>        великая танковая битва                 на Курской дуге</vt:lpstr>
      <vt:lpstr>         Флаг на Рейхстаге</vt:lpstr>
      <vt:lpstr>              Вечный огонь</vt:lpstr>
      <vt:lpstr>Над могилой, в тихом парке Расцвели гвоздики ярко.  </vt:lpstr>
      <vt:lpstr>Вечно тут огонь горит, Тут солдат советский спит.</vt:lpstr>
      <vt:lpstr>Мы склонились низко-низко У подножья обелиска, </vt:lpstr>
      <vt:lpstr>Наш венок расцвёл на нём Жарким, пламенным огнём</vt:lpstr>
      <vt:lpstr>Мир солдаты защищали, Жизнь за нас они отдали</vt:lpstr>
      <vt:lpstr>Сохраним в сердцах своих Память светлую о них! </vt:lpstr>
      <vt:lpstr>Парад Победы сухопутные войска</vt:lpstr>
      <vt:lpstr>Парад Победы военно-морской флот</vt:lpstr>
      <vt:lpstr>Парад Победы авиация</vt:lpstr>
      <vt:lpstr>Парад Победы военная техника</vt:lpstr>
      <vt:lpstr>ветераны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9 мая –  день Победы</dc:title>
  <dc:creator>Nik</dc:creator>
  <cp:lastModifiedBy>Nik</cp:lastModifiedBy>
  <cp:revision>15</cp:revision>
  <dcterms:created xsi:type="dcterms:W3CDTF">2015-04-03T08:32:03Z</dcterms:created>
  <dcterms:modified xsi:type="dcterms:W3CDTF">2015-04-17T11:03:13Z</dcterms:modified>
</cp:coreProperties>
</file>